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5"/>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58" r:id="rId14"/>
    <p:sldId id="332" r:id="rId15"/>
    <p:sldId id="292" r:id="rId16"/>
    <p:sldId id="335" r:id="rId17"/>
    <p:sldId id="295" r:id="rId18"/>
    <p:sldId id="296" r:id="rId19"/>
    <p:sldId id="297" r:id="rId20"/>
    <p:sldId id="298" r:id="rId21"/>
    <p:sldId id="299" r:id="rId22"/>
    <p:sldId id="300" r:id="rId23"/>
    <p:sldId id="301" r:id="rId24"/>
    <p:sldId id="293" r:id="rId25"/>
    <p:sldId id="302" r:id="rId26"/>
    <p:sldId id="336" r:id="rId27"/>
    <p:sldId id="337" r:id="rId28"/>
    <p:sldId id="338" r:id="rId29"/>
    <p:sldId id="308" r:id="rId30"/>
    <p:sldId id="305" r:id="rId31"/>
    <p:sldId id="306" r:id="rId32"/>
    <p:sldId id="307" r:id="rId33"/>
    <p:sldId id="309" r:id="rId34"/>
    <p:sldId id="310" r:id="rId35"/>
    <p:sldId id="311" r:id="rId36"/>
    <p:sldId id="285" r:id="rId37"/>
    <p:sldId id="342" r:id="rId38"/>
    <p:sldId id="317" r:id="rId39"/>
    <p:sldId id="319" r:id="rId40"/>
    <p:sldId id="359" r:id="rId41"/>
    <p:sldId id="318" r:id="rId42"/>
    <p:sldId id="320" r:id="rId43"/>
    <p:sldId id="321" r:id="rId44"/>
    <p:sldId id="322" r:id="rId45"/>
    <p:sldId id="324" r:id="rId46"/>
    <p:sldId id="286" r:id="rId47"/>
    <p:sldId id="355" r:id="rId48"/>
    <p:sldId id="356" r:id="rId49"/>
    <p:sldId id="353" r:id="rId50"/>
    <p:sldId id="357" r:id="rId51"/>
    <p:sldId id="344" r:id="rId52"/>
    <p:sldId id="327" r:id="rId53"/>
    <p:sldId id="343" r:id="rId54"/>
    <p:sldId id="345" r:id="rId55"/>
    <p:sldId id="347" r:id="rId56"/>
    <p:sldId id="348" r:id="rId57"/>
    <p:sldId id="360" r:id="rId58"/>
    <p:sldId id="287" r:id="rId59"/>
    <p:sldId id="340" r:id="rId60"/>
    <p:sldId id="316" r:id="rId61"/>
    <p:sldId id="341" r:id="rId62"/>
    <p:sldId id="288" r:id="rId63"/>
    <p:sldId id="289" r:id="rId6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58"/>
            <p14:sldId id="332"/>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02"/>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Lst>
        </p14:section>
        <p14:section name="Vita" id="{FAC11BF6-AC07-784C-A6C2-393D0ED40CE3}">
          <p14:sldIdLst>
            <p14:sldId id="289"/>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9" autoAdjust="0"/>
    <p:restoredTop sz="75481"/>
  </p:normalViewPr>
  <p:slideViewPr>
    <p:cSldViewPr snapToGrid="0" snapToObjects="1" showGuides="1">
      <p:cViewPr varScale="1">
        <p:scale>
          <a:sx n="125" d="100"/>
          <a:sy n="125" d="100"/>
        </p:scale>
        <p:origin x="100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13414942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43.emf"/><Relationship Id="rId3" Type="http://schemas.openxmlformats.org/officeDocument/2006/relationships/image" Target="../media/image39.emf"/><Relationship Id="rId7"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emf"/><Relationship Id="rId5" Type="http://schemas.openxmlformats.org/officeDocument/2006/relationships/image" Target="../media/image40.emf"/><Relationship Id="rId4" Type="http://schemas.openxmlformats.org/officeDocument/2006/relationships/image" Target="../media/image180.png"/><Relationship Id="rId9" Type="http://schemas.openxmlformats.org/officeDocument/2006/relationships/image" Target="../media/image44.emf"/></Relationships>
</file>

<file path=ppt/slides/_rels/slide21.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emf"/></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29.png"/><Relationship Id="rId7" Type="http://schemas.openxmlformats.org/officeDocument/2006/relationships/image" Target="../media/image52.emf"/><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image" Target="../media/image56.tiff"/><Relationship Id="rId7" Type="http://schemas.openxmlformats.org/officeDocument/2006/relationships/image" Target="../media/image60.em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emf"/><Relationship Id="rId5" Type="http://schemas.openxmlformats.org/officeDocument/2006/relationships/image" Target="../media/image58.emf"/><Relationship Id="rId4" Type="http://schemas.openxmlformats.org/officeDocument/2006/relationships/image" Target="../media/image57.emf"/><Relationship Id="rId9" Type="http://schemas.openxmlformats.org/officeDocument/2006/relationships/image" Target="../media/image62.emf"/></Relationships>
</file>

<file path=ppt/slides/_rels/slide3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5.emf"/><Relationship Id="rId4" Type="http://schemas.openxmlformats.org/officeDocument/2006/relationships/image" Target="../media/image64.emf"/></Relationships>
</file>

<file path=ppt/slides/_rels/slide34.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0.emf"/><Relationship Id="rId4" Type="http://schemas.openxmlformats.org/officeDocument/2006/relationships/image" Target="../media/image69.emf"/></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image" Target="../media/image72.png"/><Relationship Id="rId7" Type="http://schemas.openxmlformats.org/officeDocument/2006/relationships/image" Target="../media/image76.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emf"/></Relationships>
</file>

<file path=ppt/slides/_rels/slide41.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2.emf"/></Relationships>
</file>

<file path=ppt/slides/_rels/slide44.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mc:Choice xmlns:a14="http://schemas.microsoft.com/office/drawing/2010/main"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14</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23</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Tree>
    <p:extLst>
      <p:ext uri="{BB962C8B-B14F-4D97-AF65-F5344CB8AC3E}">
        <p14:creationId xmlns:p14="http://schemas.microsoft.com/office/powerpoint/2010/main" val="14644798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Tree>
    <p:extLst>
      <p:ext uri="{BB962C8B-B14F-4D97-AF65-F5344CB8AC3E}">
        <p14:creationId xmlns:p14="http://schemas.microsoft.com/office/powerpoint/2010/main" val="4106427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26570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Tree>
    <p:extLst>
      <p:ext uri="{BB962C8B-B14F-4D97-AF65-F5344CB8AC3E}">
        <p14:creationId xmlns:p14="http://schemas.microsoft.com/office/powerpoint/2010/main" val="2929724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29</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0" name="Footer Placeholder 3">
            <a:extLst>
              <a:ext uri="{FF2B5EF4-FFF2-40B4-BE49-F238E27FC236}">
                <a16:creationId xmlns:a16="http://schemas.microsoft.com/office/drawing/2014/main" id="{300B9A5E-3ACA-844F-9007-5FBDC69E2F1F}"/>
              </a:ext>
            </a:extLst>
          </p:cNvPr>
          <p:cNvSpPr txBox="1">
            <a:spLocks/>
          </p:cNvSpPr>
          <p:nvPr/>
        </p:nvSpPr>
        <p:spPr>
          <a:xfrm>
            <a:off x="3195757" y="4869188"/>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700" b="0" dirty="0"/>
              <a:t>G. Melki et al. “OLLAWV: </a:t>
            </a:r>
            <a:r>
              <a:rPr lang="en-US" sz="700" b="0" dirty="0" err="1"/>
              <a:t>OnLine</a:t>
            </a:r>
            <a:r>
              <a:rPr lang="en-US" sz="700" b="0" dirty="0"/>
              <a:t> Learning Algorithm using Worst-Violators”. Applied Soft Computing, vol. 66, 384-393, 2018.</a:t>
            </a:r>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Linked to the perceptron algorithm</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21011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45</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50</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55</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 kernel calculation bottleneck</a:t>
            </a:r>
          </a:p>
          <a:p>
            <a:pPr marL="0" indent="0">
              <a:buNone/>
            </a:pPr>
            <a:r>
              <a:rPr lang="en-US" dirty="0"/>
              <a: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56</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marL="457177" lvl="1" indent="0">
              <a:buNone/>
            </a:pPr>
            <a:r>
              <a:rPr lang="en-US" sz="2000" dirty="0"/>
              <a:t>❌ </a:t>
            </a:r>
            <a:r>
              <a:rPr lang="en-US" b="1" i="1" dirty="0"/>
              <a:t>bottleneck:</a:t>
            </a:r>
            <a:r>
              <a:rPr lang="en-US" i="1" dirty="0"/>
              <a:t> kernel vector calculation</a:t>
            </a:r>
            <a:endParaRPr lang="en-US" sz="2000" b="1" i="1"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15072</TotalTime>
  <Words>8553</Words>
  <Application>Microsoft Macintosh PowerPoint</Application>
  <PresentationFormat>On-screen Show (16:9)</PresentationFormat>
  <Paragraphs>1109</Paragraphs>
  <Slides>63</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63</vt:i4>
      </vt:variant>
    </vt:vector>
  </HeadingPairs>
  <TitlesOfParts>
    <vt:vector size="68"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Solving the SVM Problem</vt:lpstr>
      <vt:lpstr>Why SVMs: Form vs. Norm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1154</cp:revision>
  <cp:lastPrinted>2018-04-16T09:12:53Z</cp:lastPrinted>
  <dcterms:created xsi:type="dcterms:W3CDTF">2018-03-13T10:23:44Z</dcterms:created>
  <dcterms:modified xsi:type="dcterms:W3CDTF">2018-09-08T00:56:10Z</dcterms:modified>
</cp:coreProperties>
</file>